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</p:sldIdLst>
  <p:sldSz cx="9144000" cy="5143500" type="screen16x9"/>
  <p:notesSz cx="6858000" cy="9144000"/>
  <p:photoAlbum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7" d="100"/>
          <a:sy n="147" d="100"/>
        </p:scale>
        <p:origin x="-600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EFCEC-CD24-4A2C-A36A-A47B4BFE520C}" type="datetimeFigureOut">
              <a:rPr lang="pt-BR" smtClean="0"/>
              <a:t>24/03/2015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E0FD3-63F2-45FE-A443-4F740831C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8779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EFCEC-CD24-4A2C-A36A-A47B4BFE520C}" type="datetimeFigureOut">
              <a:rPr lang="pt-BR" smtClean="0"/>
              <a:t>24/03/2015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E0FD3-63F2-45FE-A443-4F740831C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100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EFCEC-CD24-4A2C-A36A-A47B4BFE520C}" type="datetimeFigureOut">
              <a:rPr lang="pt-BR" smtClean="0"/>
              <a:t>24/03/2015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E0FD3-63F2-45FE-A443-4F740831C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2230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EFCEC-CD24-4A2C-A36A-A47B4BFE520C}" type="datetimeFigureOut">
              <a:rPr lang="pt-BR" smtClean="0"/>
              <a:t>24/03/2015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E0FD3-63F2-45FE-A443-4F740831C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8099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EFCEC-CD24-4A2C-A36A-A47B4BFE520C}" type="datetimeFigureOut">
              <a:rPr lang="pt-BR" smtClean="0"/>
              <a:t>24/03/2015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E0FD3-63F2-45FE-A443-4F740831C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0673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EFCEC-CD24-4A2C-A36A-A47B4BFE520C}" type="datetimeFigureOut">
              <a:rPr lang="pt-BR" smtClean="0"/>
              <a:t>24/03/2015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E0FD3-63F2-45FE-A443-4F740831C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8248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EFCEC-CD24-4A2C-A36A-A47B4BFE520C}" type="datetimeFigureOut">
              <a:rPr lang="pt-BR" smtClean="0"/>
              <a:t>24/03/2015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E0FD3-63F2-45FE-A443-4F740831C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7457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EFCEC-CD24-4A2C-A36A-A47B4BFE520C}" type="datetimeFigureOut">
              <a:rPr lang="pt-BR" smtClean="0"/>
              <a:t>24/03/2015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E0FD3-63F2-45FE-A443-4F740831C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5618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EFCEC-CD24-4A2C-A36A-A47B4BFE520C}" type="datetimeFigureOut">
              <a:rPr lang="pt-BR" smtClean="0"/>
              <a:t>24/03/2015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E0FD3-63F2-45FE-A443-4F740831C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670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EFCEC-CD24-4A2C-A36A-A47B4BFE520C}" type="datetimeFigureOut">
              <a:rPr lang="pt-BR" smtClean="0"/>
              <a:t>24/03/2015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E0FD3-63F2-45FE-A443-4F740831C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2502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EFCEC-CD24-4A2C-A36A-A47B4BFE520C}" type="datetimeFigureOut">
              <a:rPr lang="pt-BR" smtClean="0"/>
              <a:t>24/03/2015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E0FD3-63F2-45FE-A443-4F740831C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0020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EFCEC-CD24-4A2C-A36A-A47B4BFE520C}" type="datetimeFigureOut">
              <a:rPr lang="pt-BR" smtClean="0"/>
              <a:t>24/03/2015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3E0FD3-63F2-45FE-A443-4F740831C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808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2015032420345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997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2015032420383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274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2015032420384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515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2015032420395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144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2015032420395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105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201503242040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688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20150324204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329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201503242040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637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20150324204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474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201503242040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414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20150324204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577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201503242035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396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201503242040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116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2015032420403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73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2015032420403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592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2015032420403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63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2015032420403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420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2015032420404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240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2015032420404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07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2015032420405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126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2015032420405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0623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2015032420405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723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201503242036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007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2015032420405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4514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201503242041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91372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201503242041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76091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201503242041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60994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201503242041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74579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201503242041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56508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201503242041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4729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201503242041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24046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201503242041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52805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201503242041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7097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2015032420363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987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201503242041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5780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2015032420364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129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201503242038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635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201503242038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502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201503242038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774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2015032420383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088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Apresentação na tela (16:9)</PresentationFormat>
  <Paragraphs>0</Paragraphs>
  <Slides>40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41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JNaldo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Josenaldo de Oliveira Matos Filho</dc:creator>
  <cp:lastModifiedBy>Josenaldo de Oliveira Matos Filho</cp:lastModifiedBy>
  <cp:revision>1</cp:revision>
  <dcterms:created xsi:type="dcterms:W3CDTF">2015-03-24T23:45:54Z</dcterms:created>
  <dcterms:modified xsi:type="dcterms:W3CDTF">2015-03-24T23:48:04Z</dcterms:modified>
</cp:coreProperties>
</file>